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7FF60D84-49D3-441D-B92B-51BDE8C87432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04A1104-5F7C-403E-82E8-DD91073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18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0D84-49D3-441D-B92B-51BDE8C87432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1104-5F7C-403E-82E8-DD91073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54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0D84-49D3-441D-B92B-51BDE8C87432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1104-5F7C-403E-82E8-DD91073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18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0D84-49D3-441D-B92B-51BDE8C87432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1104-5F7C-403E-82E8-DD91073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797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0D84-49D3-441D-B92B-51BDE8C87432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1104-5F7C-403E-82E8-DD91073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55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0D84-49D3-441D-B92B-51BDE8C87432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1104-5F7C-403E-82E8-DD91073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5923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0D84-49D3-441D-B92B-51BDE8C87432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1104-5F7C-403E-82E8-DD91073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944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7FF60D84-49D3-441D-B92B-51BDE8C87432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1104-5F7C-403E-82E8-DD91073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0307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7FF60D84-49D3-441D-B92B-51BDE8C87432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1104-5F7C-403E-82E8-DD91073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94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0D84-49D3-441D-B92B-51BDE8C87432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1104-5F7C-403E-82E8-DD91073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02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0D84-49D3-441D-B92B-51BDE8C87432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1104-5F7C-403E-82E8-DD91073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12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0D84-49D3-441D-B92B-51BDE8C87432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1104-5F7C-403E-82E8-DD91073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204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0D84-49D3-441D-B92B-51BDE8C87432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1104-5F7C-403E-82E8-DD91073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528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0D84-49D3-441D-B92B-51BDE8C87432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1104-5F7C-403E-82E8-DD91073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87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0D84-49D3-441D-B92B-51BDE8C87432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1104-5F7C-403E-82E8-DD91073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162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0D84-49D3-441D-B92B-51BDE8C87432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1104-5F7C-403E-82E8-DD91073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7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0D84-49D3-441D-B92B-51BDE8C87432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1104-5F7C-403E-82E8-DD91073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44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FF60D84-49D3-441D-B92B-51BDE8C87432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04A1104-5F7C-403E-82E8-DD91073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08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  <p:sldLayoutId id="21474838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8A4CA-32DA-4453-BF71-6319857AC5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KONTEN DIGITAL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AC7F3D-D5E4-4CFC-867C-7E3EBF83C5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YENI FITRIA, ST</a:t>
            </a:r>
          </a:p>
        </p:txBody>
      </p:sp>
    </p:spTree>
    <p:extLst>
      <p:ext uri="{BB962C8B-B14F-4D97-AF65-F5344CB8AC3E}">
        <p14:creationId xmlns:p14="http://schemas.microsoft.com/office/powerpoint/2010/main" val="3248616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AF260-8C76-43FA-B21D-D713EF5C1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Peran media sosial dalam pembuatan konten dapat diklasifikasikan berdasarkan tujuan dari pesannya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0B337-3364-4EBC-85EA-7295BAB38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Peran </a:t>
            </a:r>
            <a:r>
              <a:rPr lang="en-US" dirty="0" err="1"/>
              <a:t>penghubung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social</a:t>
            </a:r>
          </a:p>
          <a:p>
            <a:r>
              <a:rPr lang="en-US" dirty="0"/>
              <a:t>Peran </a:t>
            </a:r>
            <a:r>
              <a:rPr lang="en-US" dirty="0" err="1"/>
              <a:t>informasi</a:t>
            </a:r>
            <a:endParaRPr lang="en-US" dirty="0"/>
          </a:p>
          <a:p>
            <a:r>
              <a:rPr lang="en-US" dirty="0"/>
              <a:t>Peran </a:t>
            </a:r>
            <a:r>
              <a:rPr lang="en-US" dirty="0" err="1"/>
              <a:t>edukasi</a:t>
            </a:r>
            <a:endParaRPr lang="en-US" dirty="0"/>
          </a:p>
          <a:p>
            <a:r>
              <a:rPr lang="en-US" dirty="0"/>
              <a:t>Peran </a:t>
            </a:r>
            <a:r>
              <a:rPr lang="en-US" dirty="0" err="1"/>
              <a:t>persuasi</a:t>
            </a:r>
            <a:r>
              <a:rPr lang="en-US" dirty="0"/>
              <a:t>.</a:t>
            </a:r>
          </a:p>
          <a:p>
            <a:r>
              <a:rPr lang="en-US" dirty="0"/>
              <a:t>Peran </a:t>
            </a:r>
            <a:r>
              <a:rPr lang="en-US" dirty="0" err="1"/>
              <a:t>hiburan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564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704B2-5602-4760-9F35-5939ADD8D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media </a:t>
            </a:r>
            <a:r>
              <a:rPr lang="en-US" dirty="0" err="1"/>
              <a:t>sosial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5A3B5-173E-4C7D-8E1D-73FF1359F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Konten</a:t>
            </a:r>
            <a:r>
              <a:rPr lang="en-US" dirty="0"/>
              <a:t> Tulisan/Teks</a:t>
            </a:r>
          </a:p>
          <a:p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Suara</a:t>
            </a:r>
            <a:endParaRPr lang="en-US" dirty="0"/>
          </a:p>
          <a:p>
            <a:r>
              <a:rPr lang="en-US" dirty="0" err="1"/>
              <a:t>Konten</a:t>
            </a:r>
            <a:r>
              <a:rPr lang="en-US" dirty="0"/>
              <a:t> Visual</a:t>
            </a:r>
          </a:p>
          <a:p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Interaktif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8027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FF573-3E98-4CAB-AEFE-51E2683E1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Strategi Pembuatan Pesan di Media Sosial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068FA-D069-414A-A518-A9768FE7F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tujuan</a:t>
            </a:r>
            <a:endParaRPr lang="en-US" dirty="0"/>
          </a:p>
          <a:p>
            <a:r>
              <a:rPr lang="en-US" dirty="0" err="1"/>
              <a:t>Menetapkan</a:t>
            </a:r>
            <a:r>
              <a:rPr lang="en-US" dirty="0"/>
              <a:t> target </a:t>
            </a:r>
            <a:r>
              <a:rPr lang="en-US" dirty="0" err="1"/>
              <a:t>audiens</a:t>
            </a:r>
            <a:r>
              <a:rPr lang="en-US" dirty="0"/>
              <a:t> </a:t>
            </a:r>
            <a:r>
              <a:rPr lang="en-US" dirty="0" err="1"/>
              <a:t>sasaran</a:t>
            </a:r>
            <a:endParaRPr lang="en-US" dirty="0"/>
          </a:p>
          <a:p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bercerita</a:t>
            </a:r>
            <a:endParaRPr lang="en-US" dirty="0"/>
          </a:p>
          <a:p>
            <a:r>
              <a:rPr lang="fi-FI" dirty="0"/>
              <a:t>Gunakan kalimat yang menonjolkan inti pesan</a:t>
            </a:r>
            <a:endParaRPr lang="en-US" dirty="0"/>
          </a:p>
          <a:p>
            <a:r>
              <a:rPr lang="en-US" dirty="0" err="1"/>
              <a:t>Tambahkan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emosional</a:t>
            </a:r>
            <a:r>
              <a:rPr lang="en-US" dirty="0"/>
              <a:t> pada </a:t>
            </a:r>
            <a:r>
              <a:rPr lang="en-US" dirty="0" err="1"/>
              <a:t>pesan</a:t>
            </a:r>
            <a:endParaRPr lang="en-US" dirty="0"/>
          </a:p>
          <a:p>
            <a:r>
              <a:rPr lang="fi-FI" dirty="0"/>
              <a:t>Tambahkan nilai manfaat pada pesan</a:t>
            </a:r>
            <a:endParaRPr lang="en-US" dirty="0"/>
          </a:p>
          <a:p>
            <a:r>
              <a:rPr lang="sv-SE" dirty="0"/>
              <a:t>Dukung pesan dengan visual yang menarik</a:t>
            </a:r>
            <a:endParaRPr lang="en-US" dirty="0"/>
          </a:p>
          <a:p>
            <a:r>
              <a:rPr lang="en-US" dirty="0" err="1"/>
              <a:t>Dukung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visual yang </a:t>
            </a:r>
            <a:r>
              <a:rPr lang="en-US" dirty="0" err="1"/>
              <a:t>sesuai</a:t>
            </a:r>
            <a:r>
              <a:rPr lang="en-US" dirty="0"/>
              <a:t>/</a:t>
            </a:r>
            <a:r>
              <a:rPr lang="en-US" dirty="0" err="1"/>
              <a:t>relevan</a:t>
            </a:r>
            <a:endParaRPr lang="en-US" dirty="0"/>
          </a:p>
          <a:p>
            <a:r>
              <a:rPr lang="en-US" dirty="0" err="1"/>
              <a:t>Tambahkan</a:t>
            </a:r>
            <a:r>
              <a:rPr lang="en-US" dirty="0"/>
              <a:t> </a:t>
            </a:r>
            <a:r>
              <a:rPr lang="en-US" dirty="0" err="1"/>
              <a:t>tagar</a:t>
            </a:r>
            <a:r>
              <a:rPr lang="en-US" dirty="0"/>
              <a:t> (hashtag)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memudahkan</a:t>
            </a:r>
            <a:r>
              <a:rPr lang="en-US" dirty="0"/>
              <a:t> </a:t>
            </a:r>
            <a:r>
              <a:rPr lang="en-US" dirty="0" err="1"/>
              <a:t>pencarian</a:t>
            </a:r>
            <a:endParaRPr lang="en-US" dirty="0"/>
          </a:p>
          <a:p>
            <a:r>
              <a:rPr lang="en-US" dirty="0" err="1"/>
              <a:t>Pilihlah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media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konten</a:t>
            </a:r>
            <a:endParaRPr lang="en-US" dirty="0"/>
          </a:p>
          <a:p>
            <a:r>
              <a:rPr lang="en-US" dirty="0" err="1"/>
              <a:t>Hubungkan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link media </a:t>
            </a:r>
            <a:r>
              <a:rPr lang="en-US" dirty="0" err="1"/>
              <a:t>sosial</a:t>
            </a:r>
            <a:r>
              <a:rPr lang="en-US" dirty="0"/>
              <a:t> yang lain</a:t>
            </a:r>
          </a:p>
        </p:txBody>
      </p:sp>
    </p:spTree>
    <p:extLst>
      <p:ext uri="{BB962C8B-B14F-4D97-AF65-F5344CB8AC3E}">
        <p14:creationId xmlns:p14="http://schemas.microsoft.com/office/powerpoint/2010/main" val="1709322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90FA8-5777-4C2F-82CB-DC1F91C09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konten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852DD-8E9B-4840-AC6C-DE4D3A29A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Social media monitoring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pemantauan</a:t>
            </a:r>
            <a:r>
              <a:rPr lang="en-US" dirty="0"/>
              <a:t> media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pelacakan</a:t>
            </a:r>
            <a:r>
              <a:rPr lang="en-US" dirty="0"/>
              <a:t> </a:t>
            </a:r>
            <a:r>
              <a:rPr lang="en-US" dirty="0" err="1"/>
              <a:t>analitis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likes, </a:t>
            </a:r>
            <a:r>
              <a:rPr lang="en-US" dirty="0" err="1"/>
              <a:t>komentar</a:t>
            </a:r>
            <a:r>
              <a:rPr lang="en-US" dirty="0"/>
              <a:t>, </a:t>
            </a:r>
            <a:r>
              <a:rPr lang="en-US" dirty="0" err="1"/>
              <a:t>klik</a:t>
            </a:r>
            <a:r>
              <a:rPr lang="en-US" dirty="0"/>
              <a:t>, share, </a:t>
            </a:r>
            <a:r>
              <a:rPr lang="en-US" dirty="0" err="1"/>
              <a:t>penggunaan</a:t>
            </a:r>
            <a:r>
              <a:rPr lang="en-US" dirty="0"/>
              <a:t> kata </a:t>
            </a:r>
            <a:r>
              <a:rPr lang="en-US" dirty="0" err="1"/>
              <a:t>kunci</a:t>
            </a:r>
            <a:r>
              <a:rPr lang="en-US" dirty="0"/>
              <a:t>, </a:t>
            </a:r>
            <a:r>
              <a:rPr lang="en-US" dirty="0" err="1"/>
              <a:t>berapa</a:t>
            </a:r>
            <a:r>
              <a:rPr lang="en-US" dirty="0"/>
              <a:t> lama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halaman</a:t>
            </a:r>
            <a:r>
              <a:rPr lang="en-US" dirty="0"/>
              <a:t> </a:t>
            </a:r>
            <a:r>
              <a:rPr lang="en-US" dirty="0" err="1"/>
              <a:t>postingan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, </a:t>
            </a:r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demografis</a:t>
            </a:r>
            <a:r>
              <a:rPr lang="en-US" dirty="0"/>
              <a:t>, </a:t>
            </a:r>
            <a:r>
              <a:rPr lang="en-US" dirty="0" err="1"/>
              <a:t>geografis</a:t>
            </a:r>
            <a:r>
              <a:rPr lang="en-US" dirty="0"/>
              <a:t> para </a:t>
            </a:r>
            <a:r>
              <a:rPr lang="en-US" dirty="0" err="1"/>
              <a:t>pengguna</a:t>
            </a:r>
            <a:r>
              <a:rPr lang="en-US" dirty="0"/>
              <a:t>, yang </a:t>
            </a:r>
            <a:r>
              <a:rPr lang="en-US" dirty="0" err="1"/>
              <a:t>melalui</a:t>
            </a:r>
            <a:r>
              <a:rPr lang="en-US" dirty="0"/>
              <a:t> data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pengirim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mengukur</a:t>
            </a:r>
            <a:r>
              <a:rPr lang="en-US" dirty="0"/>
              <a:t> </a:t>
            </a:r>
            <a:r>
              <a:rPr lang="en-US" dirty="0" err="1"/>
              <a:t>seberapa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disebarkan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target dan </a:t>
            </a:r>
            <a:r>
              <a:rPr lang="en-US" dirty="0" err="1"/>
              <a:t>tujuan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573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A408-0BCE-4D61-884E-F7D810D9C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MEMAHAMI DAN MELAKUKAN IDENTIFIKASI TARGET AUDIENS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65D27-E804-4744-B91E-DC6FB0A4F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audiens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Demografi</a:t>
            </a:r>
            <a:r>
              <a:rPr lang="en-US" dirty="0"/>
              <a:t>.</a:t>
            </a:r>
          </a:p>
          <a:p>
            <a:pPr marL="514350" indent="-514350">
              <a:buAutoNum type="arabicPeriod"/>
            </a:pPr>
            <a:r>
              <a:rPr lang="en-US" dirty="0" err="1"/>
              <a:t>Psikografis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Perilaku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568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64DE-1553-45AF-8ABA-01509C119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Mengidentifikasi</a:t>
            </a:r>
            <a:r>
              <a:rPr lang="en-US" dirty="0"/>
              <a:t> dan </a:t>
            </a:r>
            <a:r>
              <a:rPr lang="en-US" dirty="0" err="1"/>
              <a:t>Menjangkau</a:t>
            </a:r>
            <a:r>
              <a:rPr lang="en-US" dirty="0"/>
              <a:t> Target </a:t>
            </a:r>
            <a:r>
              <a:rPr lang="en-US" dirty="0" err="1"/>
              <a:t>Audiens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91E42-2EA8-4BC5-89B7-0D379495E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riset</a:t>
            </a:r>
            <a:r>
              <a:rPr lang="en-US" dirty="0"/>
              <a:t> </a:t>
            </a:r>
            <a:r>
              <a:rPr lang="en-US" dirty="0" err="1"/>
              <a:t>lapangan</a:t>
            </a:r>
            <a:endParaRPr lang="en-US" dirty="0"/>
          </a:p>
          <a:p>
            <a:r>
              <a:rPr lang="fi-FI" dirty="0"/>
              <a:t>Melakukan analisis pada pesan sejenis</a:t>
            </a:r>
            <a:endParaRPr lang="en-US" dirty="0"/>
          </a:p>
          <a:p>
            <a:r>
              <a:rPr lang="en-US" dirty="0" err="1"/>
              <a:t>Mengevaluasi</a:t>
            </a:r>
            <a:r>
              <a:rPr lang="en-US" dirty="0"/>
              <a:t> </a:t>
            </a:r>
            <a:r>
              <a:rPr lang="en-US" dirty="0" err="1"/>
              <a:t>audiens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poin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acuan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identifikasi</a:t>
            </a:r>
            <a:r>
              <a:rPr lang="en-US" dirty="0"/>
              <a:t> pada target </a:t>
            </a:r>
            <a:r>
              <a:rPr lang="en-US" dirty="0" err="1"/>
              <a:t>audiens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audiens</a:t>
            </a:r>
            <a:r>
              <a:rPr lang="en-US" dirty="0"/>
              <a:t>, </a:t>
            </a:r>
            <a:r>
              <a:rPr lang="en-US" dirty="0" err="1"/>
              <a:t>memudahkan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menjangkau</a:t>
            </a:r>
            <a:r>
              <a:rPr lang="en-US" dirty="0"/>
              <a:t> target </a:t>
            </a:r>
            <a:r>
              <a:rPr lang="en-US" dirty="0" err="1"/>
              <a:t>audiens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1639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63E47-1469-4BC5-9D06-5C69A1485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digital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A385F-3BB8-4618-9888-24DB74E65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digital </a:t>
            </a:r>
          </a:p>
          <a:p>
            <a:pPr marL="514350" indent="-514350">
              <a:buAutoNum type="arabicPeriod"/>
            </a:pP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Isi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Digital</a:t>
            </a:r>
          </a:p>
          <a:p>
            <a:pPr marL="514350" indent="-514350">
              <a:buAutoNum type="arabicPeriod"/>
            </a:pP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Alat </a:t>
            </a:r>
            <a:r>
              <a:rPr lang="en-US" dirty="0" err="1"/>
              <a:t>Pemasaran</a:t>
            </a:r>
            <a:r>
              <a:rPr lang="en-US" dirty="0"/>
              <a:t>.</a:t>
            </a:r>
          </a:p>
          <a:p>
            <a:pPr marL="514350" indent="-514350">
              <a:buAutoNum type="arabicPeriod"/>
            </a:pPr>
            <a:r>
              <a:rPr lang="en-US" dirty="0" err="1"/>
              <a:t>Konten</a:t>
            </a:r>
            <a:r>
              <a:rPr lang="en-US" dirty="0"/>
              <a:t> Digital </a:t>
            </a:r>
            <a:r>
              <a:rPr lang="en-US" dirty="0" err="1"/>
              <a:t>sebagai</a:t>
            </a:r>
            <a:r>
              <a:rPr lang="en-US" dirty="0"/>
              <a:t> Alat </a:t>
            </a:r>
            <a:r>
              <a:rPr lang="en-US" dirty="0" err="1"/>
              <a:t>Kampanye</a:t>
            </a:r>
            <a:r>
              <a:rPr lang="en-US" dirty="0"/>
              <a:t> di Media </a:t>
            </a:r>
            <a:r>
              <a:rPr lang="en-US" dirty="0" err="1"/>
              <a:t>Sosial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248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A2440-235C-4AA2-9D81-B340653EC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empat</a:t>
            </a:r>
            <a:r>
              <a:rPr lang="en-US" dirty="0"/>
              <a:t> </a:t>
            </a:r>
            <a:r>
              <a:rPr lang="en-US" dirty="0" err="1"/>
              <a:t>fondasi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digital yang </a:t>
            </a:r>
            <a:r>
              <a:rPr lang="en-US" dirty="0" err="1"/>
              <a:t>utama</a:t>
            </a:r>
            <a:r>
              <a:rPr lang="en-US" dirty="0"/>
              <a:t>, yang </a:t>
            </a:r>
            <a:r>
              <a:rPr lang="en-US" dirty="0" err="1"/>
              <a:t>melibatkan</a:t>
            </a:r>
            <a:r>
              <a:rPr lang="en-US" dirty="0"/>
              <a:t> website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strategis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44E65-CCA4-4431-859A-3EAA07A92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Pencarian</a:t>
            </a:r>
            <a:r>
              <a:rPr lang="en-US" dirty="0"/>
              <a:t> (search)</a:t>
            </a:r>
          </a:p>
          <a:p>
            <a:r>
              <a:rPr lang="en-US" dirty="0"/>
              <a:t>Media </a:t>
            </a:r>
            <a:r>
              <a:rPr lang="en-US" dirty="0" err="1"/>
              <a:t>Sosial</a:t>
            </a:r>
            <a:endParaRPr lang="en-US" dirty="0"/>
          </a:p>
          <a:p>
            <a:r>
              <a:rPr lang="en-US" dirty="0"/>
              <a:t>Mobile</a:t>
            </a:r>
          </a:p>
          <a:p>
            <a:r>
              <a:rPr lang="en-US" dirty="0"/>
              <a:t>Email</a:t>
            </a:r>
          </a:p>
        </p:txBody>
      </p:sp>
    </p:spTree>
    <p:extLst>
      <p:ext uri="{BB962C8B-B14F-4D97-AF65-F5344CB8AC3E}">
        <p14:creationId xmlns:p14="http://schemas.microsoft.com/office/powerpoint/2010/main" val="3801978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DF497-2A96-4188-9AAA-0D06DAF47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Brand dan Branding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Perspektif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Digital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93DBF-381E-40B1-B365-DA7320C02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Brand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merek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/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perusahaan</a:t>
            </a:r>
            <a:endParaRPr lang="en-US" dirty="0"/>
          </a:p>
          <a:p>
            <a:r>
              <a:rPr lang="en-US" dirty="0"/>
              <a:t>branding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merek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strategi yang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dan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merek</a:t>
            </a:r>
            <a:r>
              <a:rPr lang="en-US" dirty="0"/>
              <a:t> yang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, </a:t>
            </a:r>
            <a:r>
              <a:rPr lang="en-US" dirty="0" err="1"/>
              <a:t>nilainilai</a:t>
            </a:r>
            <a:r>
              <a:rPr lang="en-US" dirty="0"/>
              <a:t>, dan </a:t>
            </a:r>
            <a:r>
              <a:rPr lang="en-US" dirty="0" err="1"/>
              <a:t>cerita</a:t>
            </a:r>
            <a:r>
              <a:rPr lang="en-US" dirty="0"/>
              <a:t>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audiens</a:t>
            </a:r>
            <a:r>
              <a:rPr lang="en-US" dirty="0"/>
              <a:t>/target </a:t>
            </a:r>
            <a:r>
              <a:rPr lang="en-US" dirty="0" err="1"/>
              <a:t>sasaran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2646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42DCF-0078-4F9A-B468-A5ABFF884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langkah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brand dan branding yang </a:t>
            </a:r>
            <a:r>
              <a:rPr lang="en-US" dirty="0" err="1"/>
              <a:t>baik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F1B11-B3FA-4326-ACBE-FC7D9B77F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Tentukan nilai-nilai inti dan identitas merek</a:t>
            </a:r>
          </a:p>
          <a:p>
            <a:r>
              <a:rPr lang="en-US" dirty="0" err="1"/>
              <a:t>Kenali</a:t>
            </a:r>
            <a:r>
              <a:rPr lang="en-US" dirty="0"/>
              <a:t> target </a:t>
            </a:r>
            <a:r>
              <a:rPr lang="en-US" dirty="0" err="1"/>
              <a:t>audiens</a:t>
            </a:r>
            <a:endParaRPr lang="fi-FI" dirty="0"/>
          </a:p>
          <a:p>
            <a:r>
              <a:rPr lang="en-US" dirty="0" err="1"/>
              <a:t>Buatlah</a:t>
            </a:r>
            <a:r>
              <a:rPr lang="en-US" dirty="0"/>
              <a:t> strategi </a:t>
            </a:r>
            <a:r>
              <a:rPr lang="en-US" dirty="0" err="1"/>
              <a:t>konten</a:t>
            </a:r>
            <a:r>
              <a:rPr lang="en-US" dirty="0"/>
              <a:t> yang </a:t>
            </a:r>
            <a:r>
              <a:rPr lang="en-US" dirty="0" err="1"/>
              <a:t>berfokus</a:t>
            </a:r>
            <a:r>
              <a:rPr lang="en-US" dirty="0"/>
              <a:t> pada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yang </a:t>
            </a:r>
            <a:r>
              <a:rPr lang="en-US" dirty="0" err="1"/>
              <a:t>relevan</a:t>
            </a:r>
            <a:r>
              <a:rPr lang="en-US" dirty="0"/>
              <a:t> dan </a:t>
            </a:r>
            <a:r>
              <a:rPr lang="en-US" dirty="0" err="1"/>
              <a:t>bermanfaat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audiens</a:t>
            </a:r>
            <a:endParaRPr lang="fi-FI" dirty="0"/>
          </a:p>
          <a:p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konsistensi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merek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visual, logo, dan </a:t>
            </a:r>
            <a:r>
              <a:rPr lang="en-US" dirty="0" err="1"/>
              <a:t>pesan</a:t>
            </a:r>
            <a:endParaRPr lang="fi-FI" dirty="0"/>
          </a:p>
          <a:p>
            <a:r>
              <a:rPr lang="en-US" dirty="0" err="1"/>
              <a:t>Maksimalkan</a:t>
            </a:r>
            <a:r>
              <a:rPr lang="en-US" dirty="0"/>
              <a:t> platform media </a:t>
            </a:r>
            <a:r>
              <a:rPr lang="en-US" dirty="0" err="1"/>
              <a:t>sosial</a:t>
            </a:r>
            <a:endParaRPr lang="fi-FI" dirty="0"/>
          </a:p>
          <a:p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terus-menerus</a:t>
            </a:r>
            <a:r>
              <a:rPr lang="en-US" dirty="0"/>
              <a:t> pada </a:t>
            </a:r>
            <a:r>
              <a:rPr lang="en-US" dirty="0" err="1"/>
              <a:t>konten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dipublikasikan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59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EFE96-E9C7-4CC8-B360-75FF64DFD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Enam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teknologi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4A1E0-9529-42F4-83AB-4286EBD81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PENEMUAN KOMPUTER</a:t>
            </a:r>
          </a:p>
          <a:p>
            <a:r>
              <a:rPr lang="en-US" dirty="0"/>
              <a:t>PENEMUAN KOMUNIKASI DIGITAL</a:t>
            </a:r>
          </a:p>
          <a:p>
            <a:r>
              <a:rPr lang="en-US" dirty="0"/>
              <a:t>PERKEMBANGAN SMART APLIKASI</a:t>
            </a:r>
          </a:p>
          <a:p>
            <a:r>
              <a:rPr lang="en-US" dirty="0"/>
              <a:t>PERKEMBANGAN SMART PHONE</a:t>
            </a:r>
          </a:p>
          <a:p>
            <a:r>
              <a:rPr lang="en-US" dirty="0"/>
              <a:t>SISTEM CERDAS</a:t>
            </a:r>
          </a:p>
          <a:p>
            <a:r>
              <a:rPr lang="en-US" dirty="0"/>
              <a:t>ERA UANG DIGITAL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317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CFF13-DE0B-4CB5-96C6-D117CF0E6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n-NO" dirty="0"/>
              <a:t>Periklanan dalam Perspekstif Konten Digital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0B1B7-B730-4F27-9CDD-9CCC8CBD1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periklanan</a:t>
            </a:r>
            <a:r>
              <a:rPr lang="en-US" dirty="0"/>
              <a:t> digital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menargetkan</a:t>
            </a:r>
            <a:r>
              <a:rPr lang="en-US" dirty="0"/>
              <a:t> </a:t>
            </a:r>
            <a:r>
              <a:rPr lang="en-US" dirty="0" err="1"/>
              <a:t>audiens</a:t>
            </a:r>
            <a:r>
              <a:rPr lang="en-US" dirty="0"/>
              <a:t> yang sangat </a:t>
            </a:r>
            <a:r>
              <a:rPr lang="en-US" dirty="0" err="1"/>
              <a:t>spesifik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Anda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menyesuaikan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dan </a:t>
            </a:r>
            <a:r>
              <a:rPr lang="en-US" dirty="0" err="1"/>
              <a:t>minat</a:t>
            </a:r>
            <a:r>
              <a:rPr lang="en-US" dirty="0"/>
              <a:t> </a:t>
            </a:r>
            <a:r>
              <a:rPr lang="en-US" dirty="0" err="1"/>
              <a:t>audiens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4115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FE2FD-CB67-4ED5-9889-CAADCA54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pondasi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acuan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menulis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perspektif</a:t>
            </a:r>
            <a:r>
              <a:rPr lang="en-US" dirty="0"/>
              <a:t> media digital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B7249-AE34-4968-AA63-006BD0352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Kenali</a:t>
            </a:r>
            <a:r>
              <a:rPr lang="en-US" dirty="0"/>
              <a:t> </a:t>
            </a:r>
            <a:r>
              <a:rPr lang="en-US" dirty="0" err="1"/>
              <a:t>audiens</a:t>
            </a:r>
            <a:endParaRPr lang="en-US" dirty="0"/>
          </a:p>
          <a:p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Iklan</a:t>
            </a:r>
            <a:endParaRPr lang="en-US" dirty="0"/>
          </a:p>
          <a:p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relevan</a:t>
            </a:r>
            <a:endParaRPr lang="en-US" dirty="0"/>
          </a:p>
          <a:p>
            <a:r>
              <a:rPr lang="fi-FI" dirty="0"/>
              <a:t>Pesan harus fokus pada poin utama</a:t>
            </a:r>
            <a:endParaRPr lang="en-US" dirty="0"/>
          </a:p>
          <a:p>
            <a:r>
              <a:rPr lang="en-US" dirty="0"/>
              <a:t>Visual </a:t>
            </a:r>
            <a:r>
              <a:rPr lang="en-US" dirty="0" err="1"/>
              <a:t>iklan</a:t>
            </a:r>
            <a:r>
              <a:rPr lang="en-US" dirty="0"/>
              <a:t> yang </a:t>
            </a:r>
            <a:r>
              <a:rPr lang="en-US" dirty="0" err="1"/>
              <a:t>menarik</a:t>
            </a:r>
            <a:endParaRPr lang="en-US" dirty="0"/>
          </a:p>
          <a:p>
            <a:r>
              <a:rPr lang="en-US" dirty="0" err="1"/>
              <a:t>Sesuaikan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media/platform</a:t>
            </a:r>
          </a:p>
          <a:p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tarik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,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juga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beriklan</a:t>
            </a:r>
            <a:r>
              <a:rPr lang="en-US" dirty="0"/>
              <a:t> di media </a:t>
            </a:r>
            <a:r>
              <a:rPr lang="en-US" dirty="0" err="1"/>
              <a:t>digita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6395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20611-3092-473D-A926-42DD31999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Humas Digital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42A3C-FA94-455B-A556-381F1C8AC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Humas digital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juga </a:t>
            </a:r>
            <a:r>
              <a:rPr lang="en-US" dirty="0" err="1"/>
              <a:t>dengan</a:t>
            </a:r>
            <a:r>
              <a:rPr lang="en-US" dirty="0"/>
              <a:t> PR digital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public relations yang </a:t>
            </a:r>
            <a:r>
              <a:rPr lang="en-US" dirty="0" err="1"/>
              <a:t>menggabungkan</a:t>
            </a:r>
            <a:r>
              <a:rPr lang="en-US" dirty="0"/>
              <a:t> strategi dan </a:t>
            </a:r>
            <a:r>
              <a:rPr lang="en-US" dirty="0" err="1"/>
              <a:t>taktik</a:t>
            </a:r>
            <a:r>
              <a:rPr lang="en-US" dirty="0"/>
              <a:t> digital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, </a:t>
            </a:r>
            <a:r>
              <a:rPr lang="en-US" dirty="0" err="1"/>
              <a:t>memelihara</a:t>
            </a:r>
            <a:r>
              <a:rPr lang="en-US" dirty="0"/>
              <a:t> dan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citra</a:t>
            </a:r>
            <a:r>
              <a:rPr lang="en-US" dirty="0"/>
              <a:t>/</a:t>
            </a:r>
            <a:r>
              <a:rPr lang="en-US" dirty="0" err="1"/>
              <a:t>reputasi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organisasi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5425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8E6CF-9E15-49EC-A403-0D27A6A0D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Poin</a:t>
            </a:r>
            <a:r>
              <a:rPr lang="en-US" dirty="0"/>
              <a:t> </a:t>
            </a:r>
            <a:r>
              <a:rPr lang="en-US" dirty="0" err="1"/>
              <a:t>poin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oleh </a:t>
            </a:r>
            <a:r>
              <a:rPr lang="en-US" dirty="0" err="1"/>
              <a:t>seorang</a:t>
            </a:r>
            <a:r>
              <a:rPr lang="en-US" dirty="0"/>
              <a:t> PR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3534C-8A8C-4B24-AF11-CCCDE39D7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Adanya perubahan pola komunikasi masyarakat</a:t>
            </a:r>
          </a:p>
          <a:p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publik</a:t>
            </a:r>
            <a:endParaRPr lang="fi-FI" dirty="0"/>
          </a:p>
          <a:p>
            <a:r>
              <a:rPr lang="sv-SE" dirty="0"/>
              <a:t>Merek dapat berkembang dengan pesat</a:t>
            </a:r>
            <a:endParaRPr lang="fi-FI" dirty="0"/>
          </a:p>
          <a:p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efisiensi</a:t>
            </a:r>
            <a:r>
              <a:rPr lang="en-US" dirty="0"/>
              <a:t> dan </a:t>
            </a:r>
            <a:r>
              <a:rPr lang="en-US" dirty="0" err="1"/>
              <a:t>kemudahan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07485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364F0-6C06-4ABA-843F-BC004F316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Copywriting </a:t>
            </a:r>
            <a:r>
              <a:rPr lang="en-US" dirty="0" err="1"/>
              <a:t>dalam</a:t>
            </a:r>
            <a:r>
              <a:rPr lang="en-US" dirty="0"/>
              <a:t> Public Relations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1B056-D5B3-486B-A66F-87F4F02A0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Copywriting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dimiliki</a:t>
            </a:r>
            <a:r>
              <a:rPr lang="en-US" dirty="0"/>
              <a:t> oleh </a:t>
            </a:r>
            <a:r>
              <a:rPr lang="en-US" dirty="0" err="1"/>
              <a:t>seorang</a:t>
            </a:r>
            <a:r>
              <a:rPr lang="en-US" dirty="0"/>
              <a:t> PR.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menulis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,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signifikan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PR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bekomunikasi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pesannya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meyakinkan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audiensnya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847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7C9C9-C662-4107-907B-E32C5F4A8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Penggunaan Media Digital dan Media Sosial dalam PR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305C4-1EEB-499C-9F38-88C86F03D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digital dan media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tahunnya</a:t>
            </a:r>
            <a:r>
              <a:rPr lang="en-US" dirty="0"/>
              <a:t> yang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pada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/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pesannya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internal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37443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30080-99FF-4971-A54A-9DC235300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Membangun strategi PR di Era Digital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8E19D-56EF-4EDB-829D-5F8C8A09D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terkini</a:t>
            </a:r>
            <a:r>
              <a:rPr lang="en-US" dirty="0"/>
              <a:t> </a:t>
            </a:r>
            <a:r>
              <a:rPr lang="en-US" dirty="0" err="1"/>
              <a:t>menyesuaikan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digital. </a:t>
            </a:r>
            <a:r>
              <a:rPr lang="en-US" dirty="0" err="1"/>
              <a:t>Seorang</a:t>
            </a:r>
            <a:r>
              <a:rPr lang="en-US" dirty="0"/>
              <a:t> PR yang </a:t>
            </a:r>
            <a:r>
              <a:rPr lang="en-US" dirty="0" err="1"/>
              <a:t>sukses</a:t>
            </a:r>
            <a:r>
              <a:rPr lang="en-US" dirty="0"/>
              <a:t>,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kemampuannya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, dan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berinovasi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yang </a:t>
            </a:r>
            <a:r>
              <a:rPr lang="en-US" dirty="0" err="1"/>
              <a:t>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7018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6C610-21CA-4DC4-B388-204B3F917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ETIKA DALAM PEMBUATAN KONTEN DIGITAL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BEC2A-A96D-4EF0-AFFD-3D6F76942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di media digital:</a:t>
            </a:r>
          </a:p>
          <a:p>
            <a:pPr marL="514350" indent="-514350">
              <a:buAutoNum type="arabicPeriod"/>
            </a:pP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verifikasi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Menggunakan</a:t>
            </a:r>
            <a:r>
              <a:rPr lang="en-US" dirty="0"/>
              <a:t> Bahasa yang </a:t>
            </a:r>
            <a:r>
              <a:rPr lang="en-US" dirty="0" err="1"/>
              <a:t>sopan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hinaan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cacian</a:t>
            </a:r>
            <a:endParaRPr lang="en-US" dirty="0"/>
          </a:p>
          <a:p>
            <a:pPr marL="514350" indent="-514350">
              <a:buAutoNum type="arabicPeriod"/>
            </a:pPr>
            <a:r>
              <a:rPr lang="fi-FI" dirty="0"/>
              <a:t>Hargai karya atau konten orang lain</a:t>
            </a:r>
            <a:endParaRPr lang="en-US" dirty="0"/>
          </a:p>
          <a:p>
            <a:pPr marL="514350" indent="-514350">
              <a:buAutoNum type="arabicPeriod"/>
            </a:pPr>
            <a:r>
              <a:rPr lang="fi-FI" dirty="0"/>
              <a:t>Meminta izin untuk membagikan konten orang lain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kritik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bertanggungjawab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69421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3E2BB-8447-45C7-B409-71C590AD5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yang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Bahaya</a:t>
            </a:r>
            <a:r>
              <a:rPr lang="en-US" dirty="0"/>
              <a:t> dan </a:t>
            </a:r>
            <a:r>
              <a:rPr lang="en-US" dirty="0" err="1"/>
              <a:t>Pelanggaran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36C8F-CC36-4D8F-94BB-634908BEA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Konten yang berisi kekerasan, kebencian</a:t>
            </a:r>
          </a:p>
          <a:p>
            <a:r>
              <a:rPr lang="en-US" dirty="0" err="1"/>
              <a:t>Konten</a:t>
            </a:r>
            <a:r>
              <a:rPr lang="en-US" dirty="0"/>
              <a:t> yang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muatan</a:t>
            </a:r>
            <a:r>
              <a:rPr lang="en-US" dirty="0"/>
              <a:t> </a:t>
            </a:r>
            <a:r>
              <a:rPr lang="en-US" dirty="0" err="1"/>
              <a:t>pornograf</a:t>
            </a:r>
            <a:endParaRPr lang="fi-FI" dirty="0"/>
          </a:p>
          <a:p>
            <a:r>
              <a:rPr lang="en-US" dirty="0" err="1"/>
              <a:t>Konten</a:t>
            </a:r>
            <a:r>
              <a:rPr lang="en-US" dirty="0"/>
              <a:t> yang </a:t>
            </a:r>
            <a:r>
              <a:rPr lang="en-US" dirty="0" err="1"/>
              <a:t>mengarah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cyberbullying</a:t>
            </a:r>
            <a:endParaRPr lang="fi-FI" dirty="0"/>
          </a:p>
          <a:p>
            <a:r>
              <a:rPr lang="sv-SE" dirty="0"/>
              <a:t>Konten yang menyebarkan berita palsu</a:t>
            </a:r>
            <a:endParaRPr lang="fi-FI" dirty="0"/>
          </a:p>
          <a:p>
            <a:r>
              <a:rPr lang="en-US" dirty="0" err="1"/>
              <a:t>Konten</a:t>
            </a:r>
            <a:r>
              <a:rPr lang="en-US" dirty="0"/>
              <a:t>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menipu</a:t>
            </a:r>
            <a:endParaRPr lang="fi-FI" dirty="0"/>
          </a:p>
          <a:p>
            <a:r>
              <a:rPr lang="sv-SE" dirty="0"/>
              <a:t>Konten yang mempengaruhi opini publik di masyarakat secara negatif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5960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FDBA3-7F17-4814-9AD1-CFD7569FA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Konten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FF384-C49B-4125-9387-25B7E1F2F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bermuatan</a:t>
            </a:r>
            <a:r>
              <a:rPr lang="en-US" dirty="0"/>
              <a:t> </a:t>
            </a:r>
            <a:r>
              <a:rPr lang="en-US" dirty="0" err="1"/>
              <a:t>berita</a:t>
            </a:r>
            <a:endParaRPr lang="en-US" dirty="0"/>
          </a:p>
          <a:p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bermuatan</a:t>
            </a:r>
            <a:r>
              <a:rPr lang="en-US" dirty="0"/>
              <a:t> Pendidikan</a:t>
            </a:r>
          </a:p>
          <a:p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bermuatan</a:t>
            </a:r>
            <a:r>
              <a:rPr lang="en-US" dirty="0"/>
              <a:t> </a:t>
            </a:r>
            <a:r>
              <a:rPr lang="en-US" dirty="0" err="1"/>
              <a:t>isu</a:t>
            </a:r>
            <a:r>
              <a:rPr lang="en-US" dirty="0"/>
              <a:t> social</a:t>
            </a:r>
          </a:p>
          <a:p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bermuatan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dan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hidup</a:t>
            </a:r>
            <a:endParaRPr lang="en-US" dirty="0"/>
          </a:p>
          <a:p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bermuatan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anak</a:t>
            </a:r>
            <a:endParaRPr lang="en-US" dirty="0"/>
          </a:p>
          <a:p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bermuatan</a:t>
            </a:r>
            <a:r>
              <a:rPr lang="en-US" dirty="0"/>
              <a:t> </a:t>
            </a:r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lingkungan</a:t>
            </a:r>
            <a:endParaRPr lang="en-US" dirty="0"/>
          </a:p>
          <a:p>
            <a:r>
              <a:rPr lang="sv-SE" dirty="0"/>
              <a:t>Konten yang bermuatan seni dan budaya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485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4D711-9C3C-4A7A-B138-8999C9732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MANFAAT POSITIF ERA DIGITAL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B71AF-CBFB-46A3-A099-06FD153FB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INFORMASI YANG DITERIMA LEBIH CEPAT</a:t>
            </a:r>
          </a:p>
          <a:p>
            <a:r>
              <a:rPr lang="en-US" dirty="0"/>
              <a:t>MEMPERCEPAT KOMUNIKASI</a:t>
            </a:r>
          </a:p>
          <a:p>
            <a:r>
              <a:rPr lang="en-US" dirty="0"/>
              <a:t>MEMPERCEPAT KERJA MANUSIA</a:t>
            </a:r>
          </a:p>
          <a:p>
            <a:r>
              <a:rPr lang="en-US" dirty="0"/>
              <a:t>MENGHEMAT WAKTU DAN BIAYA</a:t>
            </a:r>
          </a:p>
          <a:p>
            <a:r>
              <a:rPr lang="en-US" dirty="0"/>
              <a:t>MENGHEMAT RUANG DAN TEMPAT</a:t>
            </a:r>
          </a:p>
        </p:txBody>
      </p:sp>
    </p:spTree>
    <p:extLst>
      <p:ext uri="{BB962C8B-B14F-4D97-AF65-F5344CB8AC3E}">
        <p14:creationId xmlns:p14="http://schemas.microsoft.com/office/powerpoint/2010/main" val="10313357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8E9CF-66F6-445B-ABFA-7A85D55A3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KEKAYAAN INTELEKTUAL DALAM KARYA KONTEN DIGITAL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0C844-23EF-448E-838E-BDD0C2240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Bentuk-bentuk</a:t>
            </a:r>
            <a:r>
              <a:rPr lang="en-US" dirty="0"/>
              <a:t> </a:t>
            </a:r>
            <a:r>
              <a:rPr lang="en-US" dirty="0" err="1"/>
              <a:t>kekayaan</a:t>
            </a:r>
            <a:r>
              <a:rPr lang="en-US" dirty="0"/>
              <a:t> </a:t>
            </a:r>
            <a:r>
              <a:rPr lang="en-US" dirty="0" err="1"/>
              <a:t>intelektual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diklasifikasikan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empat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cipta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Hak</a:t>
            </a:r>
            <a:r>
              <a:rPr lang="en-US" dirty="0"/>
              <a:t> paten</a:t>
            </a:r>
          </a:p>
          <a:p>
            <a:pPr marL="514350" indent="-514350">
              <a:buAutoNum type="arabicPeriod"/>
            </a:pPr>
            <a:r>
              <a:rPr lang="en-US" dirty="0" err="1"/>
              <a:t>Merek</a:t>
            </a:r>
            <a:r>
              <a:rPr lang="en-US" dirty="0"/>
              <a:t> </a:t>
            </a:r>
            <a:r>
              <a:rPr lang="en-US" dirty="0" err="1"/>
              <a:t>dagang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Rahasia</a:t>
            </a:r>
            <a:r>
              <a:rPr lang="en-US" dirty="0"/>
              <a:t> </a:t>
            </a:r>
            <a:r>
              <a:rPr lang="en-US" dirty="0" err="1"/>
              <a:t>dagang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3231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2353A-E93D-4527-9EC2-9F0B13CC1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Pendaftaran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Cipta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Digital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5D0C2-9989-4041-B872-AA9F8E941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melalui situs https://indonesia.go.id/ 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682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27F4-A066-47EE-8075-5B93E1829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DAMPAK NEGATIF ERA DIGITAL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2C470-7B6C-46B0-BA64-6F02B7FB6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Ancaman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Kekayaan</a:t>
            </a:r>
            <a:r>
              <a:rPr lang="en-US" dirty="0"/>
              <a:t> </a:t>
            </a:r>
            <a:r>
              <a:rPr lang="en-US" dirty="0" err="1"/>
              <a:t>Intelektual</a:t>
            </a:r>
            <a:r>
              <a:rPr lang="en-US" dirty="0"/>
              <a:t> (HKI).</a:t>
            </a:r>
          </a:p>
          <a:p>
            <a:r>
              <a:rPr lang="nn-NO" dirty="0"/>
              <a:t>Banyak anak-anak atau remaja yang memiliki dampak pada cara berpikir yang pendek dan kurang konsentrasi</a:t>
            </a:r>
            <a:endParaRPr lang="en-US" dirty="0"/>
          </a:p>
          <a:p>
            <a:r>
              <a:rPr lang="en-US" dirty="0" err="1"/>
              <a:t>Menurunnya</a:t>
            </a:r>
            <a:r>
              <a:rPr lang="en-US" dirty="0"/>
              <a:t> </a:t>
            </a:r>
            <a:r>
              <a:rPr lang="en-US" dirty="0" err="1"/>
              <a:t>moralitas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04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F3218-EF78-4755-87E6-E6ED4C61F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KOMUNIKASI DIGITAL DAN MEDIA DIGITAL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3D390-8195-4A10-8495-395B14B89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Komunikasi</a:t>
            </a:r>
            <a:r>
              <a:rPr lang="en-US" dirty="0"/>
              <a:t> digital </a:t>
            </a:r>
            <a:r>
              <a:rPr lang="en-US" dirty="0" err="1"/>
              <a:t>adalah</a:t>
            </a:r>
            <a:r>
              <a:rPr lang="en-US" dirty="0"/>
              <a:t> proses </a:t>
            </a:r>
            <a:r>
              <a:rPr lang="en-US" dirty="0" err="1"/>
              <a:t>penyampaian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media </a:t>
            </a:r>
            <a:r>
              <a:rPr lang="en-US" dirty="0" err="1"/>
              <a:t>elektronik</a:t>
            </a:r>
            <a:r>
              <a:rPr lang="en-US" dirty="0"/>
              <a:t> dan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terhubung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internet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004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6E231-2EEA-4041-BC2D-35447B347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Kaitan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beradaptasi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media digital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6FE80-7FA4-461F-A49A-4B12E8D30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Komunikator</a:t>
            </a:r>
            <a:r>
              <a:rPr lang="en-US" dirty="0"/>
              <a:t> (</a:t>
            </a:r>
            <a:r>
              <a:rPr lang="en-US" dirty="0" err="1"/>
              <a:t>penyampai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)</a:t>
            </a:r>
          </a:p>
          <a:p>
            <a:pPr>
              <a:buAutoNum type="arabicPeriod"/>
            </a:pPr>
            <a:r>
              <a:rPr lang="en-US" dirty="0" err="1"/>
              <a:t>Keahlian</a:t>
            </a:r>
            <a:endParaRPr lang="en-US" dirty="0"/>
          </a:p>
          <a:p>
            <a:pPr>
              <a:buAutoNum type="arabicPeriod"/>
            </a:pPr>
            <a:r>
              <a:rPr lang="en-US" dirty="0" err="1"/>
              <a:t>Kepercayaan</a:t>
            </a:r>
            <a:endParaRPr lang="en-US" dirty="0"/>
          </a:p>
          <a:p>
            <a:pPr>
              <a:buAutoNum type="arabicPeriod"/>
            </a:pPr>
            <a:r>
              <a:rPr lang="en-US" dirty="0" err="1"/>
              <a:t>Daya</a:t>
            </a:r>
            <a:r>
              <a:rPr lang="en-US" dirty="0"/>
              <a:t> Tarik dan </a:t>
            </a:r>
            <a:r>
              <a:rPr lang="en-US"/>
              <a:t>emosi</a:t>
            </a:r>
            <a:endParaRPr lang="en-US" dirty="0"/>
          </a:p>
          <a:p>
            <a:r>
              <a:rPr lang="en-US" dirty="0" err="1"/>
              <a:t>Pesan</a:t>
            </a:r>
            <a:endParaRPr lang="en-US" dirty="0"/>
          </a:p>
          <a:p>
            <a:pPr>
              <a:buAutoNum type="arabicPeriod"/>
            </a:pPr>
            <a:r>
              <a:rPr lang="en-US" dirty="0" err="1"/>
              <a:t>Pengunaan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yang </a:t>
            </a:r>
            <a:r>
              <a:rPr lang="en-US" dirty="0" err="1"/>
              <a:t>ringkas</a:t>
            </a:r>
            <a:r>
              <a:rPr lang="en-US" dirty="0"/>
              <a:t> dan </a:t>
            </a:r>
            <a:r>
              <a:rPr lang="en-US" dirty="0" err="1"/>
              <a:t>sedrhana</a:t>
            </a:r>
            <a:endParaRPr lang="en-US" dirty="0"/>
          </a:p>
          <a:p>
            <a:pPr>
              <a:buAutoNum type="arabicPeriod"/>
            </a:pP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tujuan</a:t>
            </a:r>
            <a:endParaRPr lang="en-US" dirty="0"/>
          </a:p>
          <a:p>
            <a:pPr>
              <a:buAutoNum type="arabicPeriod"/>
            </a:pPr>
            <a:r>
              <a:rPr lang="en-US" dirty="0" err="1"/>
              <a:t>Perhatikan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verbal dan non verbal</a:t>
            </a:r>
          </a:p>
          <a:p>
            <a:pPr>
              <a:buAutoNum type="arabicPeriod"/>
            </a:pPr>
            <a:r>
              <a:rPr lang="en-US" dirty="0" err="1"/>
              <a:t>Hindari</a:t>
            </a:r>
            <a:r>
              <a:rPr lang="en-US" dirty="0"/>
              <a:t> kata yang </a:t>
            </a:r>
            <a:r>
              <a:rPr lang="en-US" dirty="0" err="1"/>
              <a:t>kurang</a:t>
            </a:r>
            <a:r>
              <a:rPr lang="en-US" dirty="0"/>
              <a:t> familiar</a:t>
            </a:r>
          </a:p>
          <a:p>
            <a:r>
              <a:rPr lang="en-US" dirty="0"/>
              <a:t>Media</a:t>
            </a:r>
          </a:p>
          <a:p>
            <a:r>
              <a:rPr lang="en-US" dirty="0" err="1"/>
              <a:t>Komunikan</a:t>
            </a:r>
            <a:r>
              <a:rPr lang="en-US" dirty="0"/>
              <a:t>/</a:t>
            </a:r>
            <a:r>
              <a:rPr lang="en-US" dirty="0" err="1"/>
              <a:t>penerima</a:t>
            </a:r>
            <a:r>
              <a:rPr lang="en-US" dirty="0"/>
              <a:t> </a:t>
            </a:r>
            <a:r>
              <a:rPr lang="en-US" dirty="0" err="1"/>
              <a:t>pesan</a:t>
            </a:r>
            <a:endParaRPr lang="en-US" dirty="0"/>
          </a:p>
          <a:p>
            <a:r>
              <a:rPr lang="nl-NL" dirty="0"/>
              <a:t>Efek dan feedback (timbal balik)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142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44289-DC7D-4011-B294-BE259FA34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Pesan</a:t>
            </a:r>
            <a:r>
              <a:rPr lang="en-US" dirty="0"/>
              <a:t>/</a:t>
            </a:r>
            <a:r>
              <a:rPr lang="en-US" dirty="0" err="1"/>
              <a:t>Konten</a:t>
            </a:r>
            <a:r>
              <a:rPr lang="en-US" dirty="0"/>
              <a:t> Digital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67ACB-4C51-4C65-8E04-FE6988471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Klasifikasi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digital</a:t>
            </a:r>
          </a:p>
          <a:p>
            <a:pPr marL="514350" indent="-514350">
              <a:buAutoNum type="arabicPeriod"/>
            </a:pPr>
            <a:r>
              <a:rPr lang="en-US" dirty="0" err="1"/>
              <a:t>Pesan</a:t>
            </a:r>
            <a:r>
              <a:rPr lang="en-US" dirty="0"/>
              <a:t> tulisan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teks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/</a:t>
            </a:r>
            <a:r>
              <a:rPr lang="en-US" dirty="0" err="1"/>
              <a:t>foto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Pesan</a:t>
            </a:r>
            <a:r>
              <a:rPr lang="en-US" dirty="0"/>
              <a:t> audio</a:t>
            </a:r>
          </a:p>
          <a:p>
            <a:pPr marL="514350" indent="-514350">
              <a:buAutoNum type="arabicPeriod"/>
            </a:pPr>
            <a:r>
              <a:rPr lang="en-US" dirty="0" err="1"/>
              <a:t>Pesan</a:t>
            </a:r>
            <a:r>
              <a:rPr lang="en-US" dirty="0"/>
              <a:t> audio dan video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857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98228-2161-4ED9-B0B5-EE21059C3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 </a:t>
            </a:r>
            <a:r>
              <a:rPr lang="en-US" dirty="0" err="1"/>
              <a:t>sosial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04FC8-02D3-408B-A85F-B10879A81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medium/</a:t>
            </a:r>
            <a:r>
              <a:rPr lang="en-US" dirty="0" err="1"/>
              <a:t>ruang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makhluk</a:t>
            </a:r>
            <a:r>
              <a:rPr lang="en-US" dirty="0"/>
              <a:t> social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709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2A984-91AC-433B-984A-AFE402DA7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n-NO" dirty="0"/>
              <a:t>6 jenis media sosial berdasarkan fitur-fitur serta fungsi utama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C3CDA-4926-432F-970B-C6318964C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Media </a:t>
            </a:r>
            <a:r>
              <a:rPr lang="en-US" dirty="0" err="1"/>
              <a:t>berjejaring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</a:t>
            </a:r>
          </a:p>
          <a:p>
            <a:r>
              <a:rPr lang="en-US" dirty="0"/>
              <a:t>Media </a:t>
            </a:r>
            <a:r>
              <a:rPr lang="en-US" dirty="0" err="1"/>
              <a:t>berbagi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foto</a:t>
            </a:r>
            <a:r>
              <a:rPr lang="en-US" dirty="0"/>
              <a:t>.</a:t>
            </a:r>
          </a:p>
          <a:p>
            <a:r>
              <a:rPr lang="en-US" dirty="0"/>
              <a:t>Media </a:t>
            </a:r>
            <a:r>
              <a:rPr lang="en-US" dirty="0" err="1"/>
              <a:t>berbagi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audio</a:t>
            </a:r>
          </a:p>
          <a:p>
            <a:r>
              <a:rPr lang="en-US" dirty="0"/>
              <a:t>Media </a:t>
            </a:r>
            <a:r>
              <a:rPr lang="en-US" dirty="0" err="1"/>
              <a:t>berbagi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video</a:t>
            </a:r>
          </a:p>
          <a:p>
            <a:r>
              <a:rPr lang="en-US" dirty="0"/>
              <a:t>Media </a:t>
            </a:r>
            <a:r>
              <a:rPr lang="en-US" dirty="0" err="1"/>
              <a:t>untuk</a:t>
            </a:r>
            <a:r>
              <a:rPr lang="en-US" dirty="0"/>
              <a:t> forum </a:t>
            </a:r>
            <a:r>
              <a:rPr lang="en-US" dirty="0" err="1"/>
              <a:t>diskusi</a:t>
            </a:r>
            <a:endParaRPr lang="en-US" dirty="0"/>
          </a:p>
          <a:p>
            <a:r>
              <a:rPr lang="en-US" dirty="0"/>
              <a:t>Media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berbagi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/</a:t>
            </a:r>
            <a:r>
              <a:rPr lang="en-US" dirty="0" err="1"/>
              <a:t>kisah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1948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296</TotalTime>
  <Words>1071</Words>
  <Application>Microsoft Office PowerPoint</Application>
  <PresentationFormat>Widescreen</PresentationFormat>
  <Paragraphs>158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Century Gothic</vt:lpstr>
      <vt:lpstr>Wingdings 3</vt:lpstr>
      <vt:lpstr>Ion Boardroom</vt:lpstr>
      <vt:lpstr>KONTEN DIGITAL</vt:lpstr>
      <vt:lpstr>Enam fase perkembangan akibat perubahan teknologi</vt:lpstr>
      <vt:lpstr>MANFAAT POSITIF ERA DIGITAL</vt:lpstr>
      <vt:lpstr>DAMPAK NEGATIF ERA DIGITAL</vt:lpstr>
      <vt:lpstr>KOMUNIKASI DIGITAL DAN MEDIA DIGITAL</vt:lpstr>
      <vt:lpstr>Kaitan bagaimana unsur komunikasi ikut beradaptasi dengan perkembangan media digital</vt:lpstr>
      <vt:lpstr>Pesan/Konten Digital</vt:lpstr>
      <vt:lpstr>Media sosial</vt:lpstr>
      <vt:lpstr>6 jenis media sosial berdasarkan fitur-fitur serta fungsi utama</vt:lpstr>
      <vt:lpstr>Peran media sosial dalam pembuatan konten dapat diklasifikasikan berdasarkan tujuan dari pesannya</vt:lpstr>
      <vt:lpstr>Jenis konten media sosial</vt:lpstr>
      <vt:lpstr>Strategi Pembuatan Pesan di Media Sosial</vt:lpstr>
      <vt:lpstr>Evaluasi konten</vt:lpstr>
      <vt:lpstr>MEMAHAMI DAN MELAKUKAN IDENTIFIKASI TARGET AUDIENS</vt:lpstr>
      <vt:lpstr>Mengidentifikasi dan Menjangkau Target Audiens</vt:lpstr>
      <vt:lpstr>Konten pemasaran digital</vt:lpstr>
      <vt:lpstr>empat fondasi pemasaran digital yang utama, yang melibatkan website sebagai elemen strategis</vt:lpstr>
      <vt:lpstr>Brand dan Branding dalam Perspektif Konten Digital</vt:lpstr>
      <vt:lpstr>langkah yang dapat dilakukan untuk menciptakan brand dan branding yang baik</vt:lpstr>
      <vt:lpstr>Periklanan dalam Perspekstif Konten Digital</vt:lpstr>
      <vt:lpstr>pondasi yang dapat dijadikan acuan saat menulis iklan dalam perspektif media digital</vt:lpstr>
      <vt:lpstr>Humas Digital</vt:lpstr>
      <vt:lpstr>Poin poin penting yang harus diperhatikan oleh seorang PR</vt:lpstr>
      <vt:lpstr>Copywriting dalam Public Relations</vt:lpstr>
      <vt:lpstr>Penggunaan Media Digital dan Media Sosial dalam PR</vt:lpstr>
      <vt:lpstr>Membangun strategi PR di Era Digital</vt:lpstr>
      <vt:lpstr>ETIKA DALAM PEMBUATAN KONTEN DIGITAL</vt:lpstr>
      <vt:lpstr>Memahami Konten yang Mengandung Bahaya dan Pelanggaran</vt:lpstr>
      <vt:lpstr>Memahami Kepentingan Publik dalam Pembuatan Konten</vt:lpstr>
      <vt:lpstr>KEKAYAAN INTELEKTUAL DALAM KARYA KONTEN DIGITAL</vt:lpstr>
      <vt:lpstr>Memahami Pendaftaran Hak Cipta atas Karya Konten Digital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KONTEN DIGITAL</dc:title>
  <dc:creator>Admin</dc:creator>
  <cp:lastModifiedBy>Admin</cp:lastModifiedBy>
  <cp:revision>5</cp:revision>
  <dcterms:created xsi:type="dcterms:W3CDTF">2025-01-06T02:33:11Z</dcterms:created>
  <dcterms:modified xsi:type="dcterms:W3CDTF">2025-01-19T14:18:50Z</dcterms:modified>
</cp:coreProperties>
</file>